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619" r:id="rId3"/>
    <p:sldId id="616" r:id="rId4"/>
    <p:sldId id="611" r:id="rId5"/>
    <p:sldId id="609" r:id="rId6"/>
    <p:sldId id="5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399"/>
    <a:srgbClr val="F04010"/>
    <a:srgbClr val="33CC33"/>
    <a:srgbClr val="F3B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7" autoAdjust="0"/>
    <p:restoredTop sz="86475" autoAdjust="0"/>
  </p:normalViewPr>
  <p:slideViewPr>
    <p:cSldViewPr>
      <p:cViewPr varScale="1">
        <p:scale>
          <a:sx n="115" d="100"/>
          <a:sy n="115" d="100"/>
        </p:scale>
        <p:origin x="19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3D368-D5CC-482F-ADBD-5F04815CA17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650BB-9E44-4725-8724-E1D5F1C8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1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F16C-72DD-498C-AB4E-72B09BC5343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4CE0-3520-4B21-9864-5B78078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914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EPIGENETIC METHOD OF TREATING LUPUS</a:t>
            </a:r>
          </a:p>
        </p:txBody>
      </p:sp>
      <p:pic>
        <p:nvPicPr>
          <p:cNvPr id="15" name="Picture 14" descr="06 Exteri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362200"/>
            <a:ext cx="4933569" cy="3214051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logo in black OM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5943600"/>
            <a:ext cx="1187284" cy="733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424" y="861928"/>
            <a:ext cx="8715375" cy="4303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600075" marR="3810" indent="-289560">
              <a:lnSpc>
                <a:spcPts val="3563"/>
              </a:lnSpc>
            </a:pPr>
            <a:r>
              <a:rPr lang="en-US" sz="2800" b="1" spc="-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Lupus Erythematosus</a:t>
            </a:r>
            <a:endParaRPr b="1" spc="-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1295400" y="2057400"/>
            <a:ext cx="750062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A complex autoimmune disease consisting of production of autoantibodies, complement activation, and immune complex deposition  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Disproportionally effects women and people of African, Asian and Hispanic origin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Clinical disease manifestations are likely due to be the combination of genetics, epigenetics and various environmental factors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419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52413" y="457200"/>
            <a:ext cx="8891587" cy="69862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Genes Have Been Identified as Being Associated with Lupus Pathogenesis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 descr="logo in black OM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943600"/>
            <a:ext cx="1187284" cy="733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813560" y="1348639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For example, </a:t>
            </a:r>
            <a:r>
              <a:rPr lang="en-US" i="1" dirty="0" smtClean="0">
                <a:latin typeface="+mj-lt"/>
              </a:rPr>
              <a:t>RASGRP3 </a:t>
            </a:r>
            <a:r>
              <a:rPr lang="en-US" dirty="0" smtClean="0">
                <a:latin typeface="+mj-lt"/>
              </a:rPr>
              <a:t>and its associated polymorphisms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946642"/>
            <a:ext cx="6250125" cy="403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5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Box 222"/>
          <p:cNvSpPr txBox="1"/>
          <p:nvPr/>
        </p:nvSpPr>
        <p:spPr>
          <a:xfrm>
            <a:off x="166098" y="457200"/>
            <a:ext cx="8827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OMRF Scientists Have Performed Genome Wide Studies to Determine Epigenetic Regulation of Target Genes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" name="Picture 224" descr="logo in black OM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943600"/>
            <a:ext cx="1187284" cy="733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75" y="2286000"/>
            <a:ext cx="7949963" cy="249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939090"/>
            <a:ext cx="2351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4000" dirty="0"/>
          </a:p>
        </p:txBody>
      </p:sp>
      <p:pic>
        <p:nvPicPr>
          <p:cNvPr id="4" name="Picture 3" descr="logo in black OM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943600"/>
            <a:ext cx="1187284" cy="733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09600" y="2209800"/>
            <a:ext cx="8114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using both genetic and epigenetic genome editing techniques, the transcription machinery can be modulated, and hence, we can change the transcription patterns of target genes.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OMRF scientists have shown that blocking the DNA binding proteins at specific SNPs (of specific genomic regions) are beneficial for </a:t>
            </a:r>
            <a:r>
              <a:rPr lang="en-US" smtClean="0"/>
              <a:t>treating SLE.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848600" cy="12954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Swapan K. Nath,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Arthritis &amp; Clinical Immunology Research Program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 in black OM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943600"/>
            <a:ext cx="1187284" cy="733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362200" y="2133600"/>
            <a:ext cx="5449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H. &amp; Rita Bell Chair in Biomedical Research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9"/>
          <a:stretch/>
        </p:blipFill>
        <p:spPr>
          <a:xfrm>
            <a:off x="3104562" y="2908956"/>
            <a:ext cx="293878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92572</TotalTime>
  <Words>161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Systemic Lupus Erythematosus</vt:lpstr>
      <vt:lpstr>Several Genes Have Been Identified as Being Associated with Lupus Pathogenesis</vt:lpstr>
      <vt:lpstr>PowerPoint Presentation</vt:lpstr>
      <vt:lpstr>PowerPoint Presentation</vt:lpstr>
      <vt:lpstr>Swapan K. Nath, Ph.D. Member Arthritis &amp; Clinical Immunology Research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Sabrina Doblas</dc:creator>
  <cp:lastModifiedBy>Sam McNeal, PhD</cp:lastModifiedBy>
  <cp:revision>873</cp:revision>
  <dcterms:created xsi:type="dcterms:W3CDTF">2008-04-15T16:12:28Z</dcterms:created>
  <dcterms:modified xsi:type="dcterms:W3CDTF">2019-08-20T21:06:38Z</dcterms:modified>
</cp:coreProperties>
</file>